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78" r:id="rId3"/>
    <p:sldId id="257" r:id="rId4"/>
    <p:sldId id="258" r:id="rId5"/>
    <p:sldId id="280" r:id="rId6"/>
    <p:sldId id="259" r:id="rId7"/>
    <p:sldId id="260" r:id="rId8"/>
    <p:sldId id="263" r:id="rId9"/>
    <p:sldId id="264" r:id="rId10"/>
    <p:sldId id="270" r:id="rId11"/>
    <p:sldId id="269" r:id="rId12"/>
    <p:sldId id="279" r:id="rId13"/>
    <p:sldId id="267" r:id="rId14"/>
    <p:sldId id="277" r:id="rId15"/>
    <p:sldId id="276" r:id="rId16"/>
    <p:sldId id="275" r:id="rId17"/>
    <p:sldId id="274" r:id="rId18"/>
    <p:sldId id="273" r:id="rId19"/>
    <p:sldId id="272" r:id="rId20"/>
    <p:sldId id="271" r:id="rId21"/>
    <p:sldId id="281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2FD0206-86E3-4538-847D-0D5471AE68A9}" v="800" dt="2019-04-25T21:23:52.45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7" autoAdjust="0"/>
    <p:restoredTop sz="94660"/>
  </p:normalViewPr>
  <p:slideViewPr>
    <p:cSldViewPr snapToGrid="0">
      <p:cViewPr varScale="1">
        <p:scale>
          <a:sx n="91" d="100"/>
          <a:sy n="91" d="100"/>
        </p:scale>
        <p:origin x="63" y="62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ec Agnese" userId="360fd53e0d042a58" providerId="LiveId" clId="{32FD0206-86E3-4538-847D-0D5471AE68A9}"/>
    <pc:docChg chg="undo custSel mod addSld delSld modSld sldOrd">
      <pc:chgData name="Alec Agnese" userId="360fd53e0d042a58" providerId="LiveId" clId="{32FD0206-86E3-4538-847D-0D5471AE68A9}" dt="2019-04-25T21:23:52.457" v="797" actId="2710"/>
      <pc:docMkLst>
        <pc:docMk/>
      </pc:docMkLst>
      <pc:sldChg chg="del">
        <pc:chgData name="Alec Agnese" userId="360fd53e0d042a58" providerId="LiveId" clId="{32FD0206-86E3-4538-847D-0D5471AE68A9}" dt="2019-04-24T23:29:58.473" v="22" actId="2696"/>
        <pc:sldMkLst>
          <pc:docMk/>
          <pc:sldMk cId="1276663856" sldId="261"/>
        </pc:sldMkLst>
      </pc:sldChg>
      <pc:sldChg chg="del">
        <pc:chgData name="Alec Agnese" userId="360fd53e0d042a58" providerId="LiveId" clId="{32FD0206-86E3-4538-847D-0D5471AE68A9}" dt="2019-04-24T23:30:00.304" v="23" actId="2696"/>
        <pc:sldMkLst>
          <pc:docMk/>
          <pc:sldMk cId="3460928048" sldId="262"/>
        </pc:sldMkLst>
      </pc:sldChg>
      <pc:sldChg chg="modSp">
        <pc:chgData name="Alec Agnese" userId="360fd53e0d042a58" providerId="LiveId" clId="{32FD0206-86E3-4538-847D-0D5471AE68A9}" dt="2019-04-24T23:31:04.234" v="28" actId="1036"/>
        <pc:sldMkLst>
          <pc:docMk/>
          <pc:sldMk cId="1516232213" sldId="263"/>
        </pc:sldMkLst>
        <pc:picChg chg="mod">
          <ac:chgData name="Alec Agnese" userId="360fd53e0d042a58" providerId="LiveId" clId="{32FD0206-86E3-4538-847D-0D5471AE68A9}" dt="2019-04-24T23:31:04.234" v="28" actId="1036"/>
          <ac:picMkLst>
            <pc:docMk/>
            <pc:sldMk cId="1516232213" sldId="263"/>
            <ac:picMk id="3" creationId="{70DF1A5D-CCF0-49CB-806E-EA48F85831D9}"/>
          </ac:picMkLst>
        </pc:picChg>
      </pc:sldChg>
      <pc:sldChg chg="modSp">
        <pc:chgData name="Alec Agnese" userId="360fd53e0d042a58" providerId="LiveId" clId="{32FD0206-86E3-4538-847D-0D5471AE68A9}" dt="2019-04-24T23:31:17.773" v="29" actId="1036"/>
        <pc:sldMkLst>
          <pc:docMk/>
          <pc:sldMk cId="1331775225" sldId="264"/>
        </pc:sldMkLst>
        <pc:picChg chg="mod">
          <ac:chgData name="Alec Agnese" userId="360fd53e0d042a58" providerId="LiveId" clId="{32FD0206-86E3-4538-847D-0D5471AE68A9}" dt="2019-04-24T23:31:17.773" v="29" actId="1036"/>
          <ac:picMkLst>
            <pc:docMk/>
            <pc:sldMk cId="1331775225" sldId="264"/>
            <ac:picMk id="3" creationId="{17386451-32AE-4D86-9E99-6A3B501F4351}"/>
          </ac:picMkLst>
        </pc:picChg>
      </pc:sldChg>
      <pc:sldChg chg="del">
        <pc:chgData name="Alec Agnese" userId="360fd53e0d042a58" providerId="LiveId" clId="{32FD0206-86E3-4538-847D-0D5471AE68A9}" dt="2019-04-24T23:30:04.124" v="24" actId="2696"/>
        <pc:sldMkLst>
          <pc:docMk/>
          <pc:sldMk cId="1544160803" sldId="265"/>
        </pc:sldMkLst>
      </pc:sldChg>
      <pc:sldChg chg="del">
        <pc:chgData name="Alec Agnese" userId="360fd53e0d042a58" providerId="LiveId" clId="{32FD0206-86E3-4538-847D-0D5471AE68A9}" dt="2019-04-24T23:30:16.941" v="25" actId="2696"/>
        <pc:sldMkLst>
          <pc:docMk/>
          <pc:sldMk cId="2379962973" sldId="266"/>
        </pc:sldMkLst>
      </pc:sldChg>
      <pc:sldChg chg="del">
        <pc:chgData name="Alec Agnese" userId="360fd53e0d042a58" providerId="LiveId" clId="{32FD0206-86E3-4538-847D-0D5471AE68A9}" dt="2019-04-24T23:32:44.715" v="30" actId="2696"/>
        <pc:sldMkLst>
          <pc:docMk/>
          <pc:sldMk cId="143896366" sldId="268"/>
        </pc:sldMkLst>
      </pc:sldChg>
      <pc:sldChg chg="add del">
        <pc:chgData name="Alec Agnese" userId="360fd53e0d042a58" providerId="LiveId" clId="{32FD0206-86E3-4538-847D-0D5471AE68A9}" dt="2019-04-24T23:30:28.675" v="27" actId="2696"/>
        <pc:sldMkLst>
          <pc:docMk/>
          <pc:sldMk cId="2168389391" sldId="273"/>
        </pc:sldMkLst>
      </pc:sldChg>
      <pc:sldChg chg="modSp">
        <pc:chgData name="Alec Agnese" userId="360fd53e0d042a58" providerId="LiveId" clId="{32FD0206-86E3-4538-847D-0D5471AE68A9}" dt="2019-04-24T23:00:59.809" v="21" actId="20577"/>
        <pc:sldMkLst>
          <pc:docMk/>
          <pc:sldMk cId="3198079664" sldId="278"/>
        </pc:sldMkLst>
        <pc:spChg chg="mod">
          <ac:chgData name="Alec Agnese" userId="360fd53e0d042a58" providerId="LiveId" clId="{32FD0206-86E3-4538-847D-0D5471AE68A9}" dt="2019-04-24T23:00:59.809" v="21" actId="20577"/>
          <ac:spMkLst>
            <pc:docMk/>
            <pc:sldMk cId="3198079664" sldId="278"/>
            <ac:spMk id="3" creationId="{77509DF3-8D58-4A9B-970B-FEF376B34E11}"/>
          </ac:spMkLst>
        </pc:spChg>
      </pc:sldChg>
      <pc:sldChg chg="addSp delSp modSp add mod setBg">
        <pc:chgData name="Alec Agnese" userId="360fd53e0d042a58" providerId="LiveId" clId="{32FD0206-86E3-4538-847D-0D5471AE68A9}" dt="2019-04-24T23:34:24.590" v="35" actId="26606"/>
        <pc:sldMkLst>
          <pc:docMk/>
          <pc:sldMk cId="486005952" sldId="279"/>
        </pc:sldMkLst>
        <pc:spChg chg="del">
          <ac:chgData name="Alec Agnese" userId="360fd53e0d042a58" providerId="LiveId" clId="{32FD0206-86E3-4538-847D-0D5471AE68A9}" dt="2019-04-24T23:33:50.823" v="32" actId="478"/>
          <ac:spMkLst>
            <pc:docMk/>
            <pc:sldMk cId="486005952" sldId="279"/>
            <ac:spMk id="2" creationId="{B9B0B4F2-577A-4956-A506-261A01DEE1D3}"/>
          </ac:spMkLst>
        </pc:spChg>
        <pc:spChg chg="del">
          <ac:chgData name="Alec Agnese" userId="360fd53e0d042a58" providerId="LiveId" clId="{32FD0206-86E3-4538-847D-0D5471AE68A9}" dt="2019-04-24T23:33:51.654" v="33" actId="478"/>
          <ac:spMkLst>
            <pc:docMk/>
            <pc:sldMk cId="486005952" sldId="279"/>
            <ac:spMk id="3" creationId="{1C3E0698-7247-4475-8D8C-D473D6A55C69}"/>
          </ac:spMkLst>
        </pc:spChg>
        <pc:spChg chg="add">
          <ac:chgData name="Alec Agnese" userId="360fd53e0d042a58" providerId="LiveId" clId="{32FD0206-86E3-4538-847D-0D5471AE68A9}" dt="2019-04-24T23:34:24.590" v="35" actId="26606"/>
          <ac:spMkLst>
            <pc:docMk/>
            <pc:sldMk cId="486005952" sldId="279"/>
            <ac:spMk id="14" creationId="{AEBE9F1A-B38D-446E-83AE-14B17CE77FF2}"/>
          </ac:spMkLst>
        </pc:spChg>
        <pc:spChg chg="add">
          <ac:chgData name="Alec Agnese" userId="360fd53e0d042a58" providerId="LiveId" clId="{32FD0206-86E3-4538-847D-0D5471AE68A9}" dt="2019-04-24T23:34:24.590" v="35" actId="26606"/>
          <ac:spMkLst>
            <pc:docMk/>
            <pc:sldMk cId="486005952" sldId="279"/>
            <ac:spMk id="20" creationId="{5E3EB826-A471-488F-9E8A-D65528A3C0CA}"/>
          </ac:spMkLst>
        </pc:spChg>
        <pc:spChg chg="add">
          <ac:chgData name="Alec Agnese" userId="360fd53e0d042a58" providerId="LiveId" clId="{32FD0206-86E3-4538-847D-0D5471AE68A9}" dt="2019-04-24T23:34:24.590" v="35" actId="26606"/>
          <ac:spMkLst>
            <pc:docMk/>
            <pc:sldMk cId="486005952" sldId="279"/>
            <ac:spMk id="22" creationId="{DFB3CEA1-88D9-42FB-88ED-1E9807FE6596}"/>
          </ac:spMkLst>
        </pc:spChg>
        <pc:spChg chg="add">
          <ac:chgData name="Alec Agnese" userId="360fd53e0d042a58" providerId="LiveId" clId="{32FD0206-86E3-4538-847D-0D5471AE68A9}" dt="2019-04-24T23:34:24.590" v="35" actId="26606"/>
          <ac:spMkLst>
            <pc:docMk/>
            <pc:sldMk cId="486005952" sldId="279"/>
            <ac:spMk id="24" creationId="{9A6C928E-4252-4F33-8C34-E50A12A3170B}"/>
          </ac:spMkLst>
        </pc:spChg>
        <pc:picChg chg="add mod">
          <ac:chgData name="Alec Agnese" userId="360fd53e0d042a58" providerId="LiveId" clId="{32FD0206-86E3-4538-847D-0D5471AE68A9}" dt="2019-04-24T23:34:24.590" v="35" actId="26606"/>
          <ac:picMkLst>
            <pc:docMk/>
            <pc:sldMk cId="486005952" sldId="279"/>
            <ac:picMk id="5" creationId="{A05BC647-50F2-4D9E-A0B3-23F1D2C03449}"/>
          </ac:picMkLst>
        </pc:picChg>
        <pc:picChg chg="add">
          <ac:chgData name="Alec Agnese" userId="360fd53e0d042a58" providerId="LiveId" clId="{32FD0206-86E3-4538-847D-0D5471AE68A9}" dt="2019-04-24T23:34:24.590" v="35" actId="26606"/>
          <ac:picMkLst>
            <pc:docMk/>
            <pc:sldMk cId="486005952" sldId="279"/>
            <ac:picMk id="10" creationId="{C9ECDD5C-152A-4CC7-8333-0F367B3A62EA}"/>
          </ac:picMkLst>
        </pc:picChg>
        <pc:picChg chg="add">
          <ac:chgData name="Alec Agnese" userId="360fd53e0d042a58" providerId="LiveId" clId="{32FD0206-86E3-4538-847D-0D5471AE68A9}" dt="2019-04-24T23:34:24.590" v="35" actId="26606"/>
          <ac:picMkLst>
            <pc:docMk/>
            <pc:sldMk cId="486005952" sldId="279"/>
            <ac:picMk id="12" creationId="{7F5C92A3-369B-43F3-BDCE-E560B1B0EC89}"/>
          </ac:picMkLst>
        </pc:picChg>
        <pc:picChg chg="add">
          <ac:chgData name="Alec Agnese" userId="360fd53e0d042a58" providerId="LiveId" clId="{32FD0206-86E3-4538-847D-0D5471AE68A9}" dt="2019-04-24T23:34:24.590" v="35" actId="26606"/>
          <ac:picMkLst>
            <pc:docMk/>
            <pc:sldMk cId="486005952" sldId="279"/>
            <ac:picMk id="16" creationId="{915B5014-A7EC-4BA6-9C83-8840CF81DB28}"/>
          </ac:picMkLst>
        </pc:picChg>
        <pc:picChg chg="add">
          <ac:chgData name="Alec Agnese" userId="360fd53e0d042a58" providerId="LiveId" clId="{32FD0206-86E3-4538-847D-0D5471AE68A9}" dt="2019-04-24T23:34:24.590" v="35" actId="26606"/>
          <ac:picMkLst>
            <pc:docMk/>
            <pc:sldMk cId="486005952" sldId="279"/>
            <ac:picMk id="18" creationId="{022C43AB-86D7-420D-8AD7-DC0A15FDD0AF}"/>
          </ac:picMkLst>
        </pc:picChg>
      </pc:sldChg>
      <pc:sldChg chg="modSp add ord">
        <pc:chgData name="Alec Agnese" userId="360fd53e0d042a58" providerId="LiveId" clId="{32FD0206-86E3-4538-847D-0D5471AE68A9}" dt="2019-04-25T21:23:52.457" v="797" actId="2710"/>
        <pc:sldMkLst>
          <pc:docMk/>
          <pc:sldMk cId="3868642861" sldId="280"/>
        </pc:sldMkLst>
        <pc:spChg chg="mod">
          <ac:chgData name="Alec Agnese" userId="360fd53e0d042a58" providerId="LiveId" clId="{32FD0206-86E3-4538-847D-0D5471AE68A9}" dt="2019-04-25T02:00:06.880" v="51" actId="20577"/>
          <ac:spMkLst>
            <pc:docMk/>
            <pc:sldMk cId="3868642861" sldId="280"/>
            <ac:spMk id="2" creationId="{C946CD6C-2964-4594-B49E-520B66C64DD3}"/>
          </ac:spMkLst>
        </pc:spChg>
        <pc:spChg chg="mod">
          <ac:chgData name="Alec Agnese" userId="360fd53e0d042a58" providerId="LiveId" clId="{32FD0206-86E3-4538-847D-0D5471AE68A9}" dt="2019-04-25T21:23:52.457" v="797" actId="2710"/>
          <ac:spMkLst>
            <pc:docMk/>
            <pc:sldMk cId="3868642861" sldId="280"/>
            <ac:spMk id="3" creationId="{76014CDE-E5A3-4927-A6F5-105B82E8B825}"/>
          </ac:spMkLst>
        </pc:spChg>
      </pc:sldChg>
      <pc:sldChg chg="modSp add">
        <pc:chgData name="Alec Agnese" userId="360fd53e0d042a58" providerId="LiveId" clId="{32FD0206-86E3-4538-847D-0D5471AE68A9}" dt="2019-04-25T20:38:36.414" v="420" actId="5793"/>
        <pc:sldMkLst>
          <pc:docMk/>
          <pc:sldMk cId="1263626357" sldId="281"/>
        </pc:sldMkLst>
        <pc:spChg chg="mod">
          <ac:chgData name="Alec Agnese" userId="360fd53e0d042a58" providerId="LiveId" clId="{32FD0206-86E3-4538-847D-0D5471AE68A9}" dt="2019-04-25T20:28:59.598" v="156" actId="20577"/>
          <ac:spMkLst>
            <pc:docMk/>
            <pc:sldMk cId="1263626357" sldId="281"/>
            <ac:spMk id="2" creationId="{D56C0151-8A70-445A-ADDA-A276D99AAABD}"/>
          </ac:spMkLst>
        </pc:spChg>
        <pc:spChg chg="mod">
          <ac:chgData name="Alec Agnese" userId="360fd53e0d042a58" providerId="LiveId" clId="{32FD0206-86E3-4538-847D-0D5471AE68A9}" dt="2019-04-25T20:38:36.414" v="420" actId="5793"/>
          <ac:spMkLst>
            <pc:docMk/>
            <pc:sldMk cId="1263626357" sldId="281"/>
            <ac:spMk id="3" creationId="{DD9742C8-396B-44B4-B3CA-BD684AC65F31}"/>
          </ac:spMkLst>
        </pc:spChg>
      </pc:sldChg>
      <pc:sldChg chg="delSp add del">
        <pc:chgData name="Alec Agnese" userId="360fd53e0d042a58" providerId="LiveId" clId="{32FD0206-86E3-4538-847D-0D5471AE68A9}" dt="2019-04-25T21:19:15.567" v="426" actId="2696"/>
        <pc:sldMkLst>
          <pc:docMk/>
          <pc:sldMk cId="1740849932" sldId="282"/>
        </pc:sldMkLst>
        <pc:spChg chg="del">
          <ac:chgData name="Alec Agnese" userId="360fd53e0d042a58" providerId="LiveId" clId="{32FD0206-86E3-4538-847D-0D5471AE68A9}" dt="2019-04-25T21:18:43.446" v="422" actId="478"/>
          <ac:spMkLst>
            <pc:docMk/>
            <pc:sldMk cId="1740849932" sldId="282"/>
            <ac:spMk id="2" creationId="{D9BA7F63-5637-4964-AAC0-DD268E65968E}"/>
          </ac:spMkLst>
        </pc:spChg>
        <pc:spChg chg="del">
          <ac:chgData name="Alec Agnese" userId="360fd53e0d042a58" providerId="LiveId" clId="{32FD0206-86E3-4538-847D-0D5471AE68A9}" dt="2019-04-25T21:18:44.570" v="423" actId="478"/>
          <ac:spMkLst>
            <pc:docMk/>
            <pc:sldMk cId="1740849932" sldId="282"/>
            <ac:spMk id="3" creationId="{857B098D-5C9F-49B2-B73B-EF0B730F0DD6}"/>
          </ac:spMkLst>
        </pc:spChg>
      </pc:sldChg>
      <pc:sldChg chg="add del">
        <pc:chgData name="Alec Agnese" userId="360fd53e0d042a58" providerId="LiveId" clId="{32FD0206-86E3-4538-847D-0D5471AE68A9}" dt="2019-04-25T21:18:50.688" v="425" actId="2696"/>
        <pc:sldMkLst>
          <pc:docMk/>
          <pc:sldMk cId="236724401" sldId="283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4/25/2019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4/25/2019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4/25/2019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4/25/2019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4/25/2019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4/25/2019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4/25/2019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4/25/2019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4/25/2019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4/25/2019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2.png"/><Relationship Id="rId7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2.png"/><Relationship Id="rId7" Type="http://schemas.openxmlformats.org/officeDocument/2006/relationships/image" Target="../media/image1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2.png"/><Relationship Id="rId7" Type="http://schemas.openxmlformats.org/officeDocument/2006/relationships/image" Target="../media/image2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2.png"/><Relationship Id="rId7" Type="http://schemas.openxmlformats.org/officeDocument/2006/relationships/image" Target="../media/image2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2.png"/><Relationship Id="rId7" Type="http://schemas.openxmlformats.org/officeDocument/2006/relationships/image" Target="../media/image2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.png"/><Relationship Id="rId7" Type="http://schemas.openxmlformats.org/officeDocument/2006/relationships/image" Target="../media/image2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2.png"/><Relationship Id="rId7" Type="http://schemas.openxmlformats.org/officeDocument/2006/relationships/image" Target="../media/image2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image" Target="../media/image2.png"/><Relationship Id="rId7" Type="http://schemas.openxmlformats.org/officeDocument/2006/relationships/image" Target="../media/image3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3" Type="http://schemas.openxmlformats.org/officeDocument/2006/relationships/image" Target="../media/image2.png"/><Relationship Id="rId7" Type="http://schemas.openxmlformats.org/officeDocument/2006/relationships/image" Target="../media/image3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3" Type="http://schemas.openxmlformats.org/officeDocument/2006/relationships/image" Target="../media/image2.png"/><Relationship Id="rId7" Type="http://schemas.openxmlformats.org/officeDocument/2006/relationships/image" Target="../media/image3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openxmlformats.org/officeDocument/2006/relationships/image" Target="../media/image2.png"/><Relationship Id="rId7" Type="http://schemas.openxmlformats.org/officeDocument/2006/relationships/image" Target="../media/image3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9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2.png"/><Relationship Id="rId7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2.png"/><Relationship Id="rId7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2.png"/><Relationship Id="rId7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745A46-F197-4BDE-BEEE-F06B2F7B5E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675290"/>
            <a:ext cx="8825658" cy="3329581"/>
          </a:xfrm>
        </p:spPr>
        <p:txBody>
          <a:bodyPr/>
          <a:lstStyle/>
          <a:p>
            <a:pPr algn="ctr"/>
            <a:r>
              <a:rPr lang="en-US" dirty="0"/>
              <a:t>Parking System App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72A60C-6553-4AA0-B2C7-782270DFF3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5" y="4735339"/>
            <a:ext cx="8825658" cy="861420"/>
          </a:xfrm>
        </p:spPr>
        <p:txBody>
          <a:bodyPr/>
          <a:lstStyle/>
          <a:p>
            <a:pPr algn="ctr"/>
            <a:r>
              <a:rPr lang="en-US" dirty="0"/>
              <a:t>Alec Agnese &amp; rami el khatib</a:t>
            </a:r>
          </a:p>
          <a:p>
            <a:pPr algn="ctr"/>
            <a:r>
              <a:rPr lang="en-US" dirty="0"/>
              <a:t>Cop 5339-001 group 18</a:t>
            </a:r>
          </a:p>
        </p:txBody>
      </p:sp>
    </p:spTree>
    <p:extLst>
      <p:ext uri="{BB962C8B-B14F-4D97-AF65-F5344CB8AC3E}">
        <p14:creationId xmlns:p14="http://schemas.microsoft.com/office/powerpoint/2010/main" val="36914903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9ECDD5C-152A-4CC7-8333-0F367B3A6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F5C92A3-369B-43F3-BDCE-E560B1B0E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AEBE9F1A-B38D-446E-83AE-14B17CE77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15B5014-A7EC-4BA6-9C83-8840CF81D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22C43AB-86D7-420D-8AD7-DC0A15FDD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5E3EB826-A471-488F-9E8A-D65528A3C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FB3CEA1-88D9-42FB-88ED-1E9807FE6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DBD17EE0-60F1-46BC-BBC5-7F7CF23ED9C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139342" y="643467"/>
            <a:ext cx="5913315" cy="5571066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9A6C928E-4252-4F33-8C34-E50A12A31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7879375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C9ECDD5C-152A-4CC7-8333-0F367B3A6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7F5C92A3-369B-43F3-BDCE-E560B1B0E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AEBE9F1A-B38D-446E-83AE-14B17CE77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915B5014-A7EC-4BA6-9C83-8840CF81D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022C43AB-86D7-420D-8AD7-DC0A15FDD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5E3EB826-A471-488F-9E8A-D65528A3C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DFB3CEA1-88D9-42FB-88ED-1E9807FE6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9D0CA60B-2166-4EFE-9DC2-08099EF76DB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086040" y="643467"/>
            <a:ext cx="6019919" cy="5571066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9A6C928E-4252-4F33-8C34-E50A12A31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145076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9ECDD5C-152A-4CC7-8333-0F367B3A6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F5C92A3-369B-43F3-BDCE-E560B1B0E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AEBE9F1A-B38D-446E-83AE-14B17CE77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15B5014-A7EC-4BA6-9C83-8840CF81D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22C43AB-86D7-420D-8AD7-DC0A15FDD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E3EB826-A471-488F-9E8A-D65528A3C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FB3CEA1-88D9-42FB-88ED-1E9807FE6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A05BC647-50F2-4D9E-A0B3-23F1D2C0344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867574" y="643467"/>
            <a:ext cx="4456852" cy="5571066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9A6C928E-4252-4F33-8C34-E50A12A31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860059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9ECDD5C-152A-4CC7-8333-0F367B3A6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F5C92A3-369B-43F3-BDCE-E560B1B0E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AEBE9F1A-B38D-446E-83AE-14B17CE77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15B5014-A7EC-4BA6-9C83-8840CF81D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22C43AB-86D7-420D-8AD7-DC0A15FDD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E3EB826-A471-488F-9E8A-D65528A3C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FB3CEA1-88D9-42FB-88ED-1E9807FE6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92A54122-2F91-4233-959B-730D1DB64DA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181618" y="643467"/>
            <a:ext cx="3828763" cy="5571066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9A6C928E-4252-4F33-8C34-E50A12A31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1653923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9ECDD5C-152A-4CC7-8333-0F367B3A6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F5C92A3-369B-43F3-BDCE-E560B1B0E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AEBE9F1A-B38D-446E-83AE-14B17CE77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15B5014-A7EC-4BA6-9C83-8840CF81D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22C43AB-86D7-420D-8AD7-DC0A15FDD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5E3EB826-A471-488F-9E8A-D65528A3C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FB3CEA1-88D9-42FB-88ED-1E9807FE6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B665331F-D397-4E3E-9842-EA7922AD049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925745" y="643467"/>
            <a:ext cx="4340509" cy="5571066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9A6C928E-4252-4F33-8C34-E50A12A31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2681690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9ECDD5C-152A-4CC7-8333-0F367B3A6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F5C92A3-369B-43F3-BDCE-E560B1B0E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AEBE9F1A-B38D-446E-83AE-14B17CE77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15B5014-A7EC-4BA6-9C83-8840CF81D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22C43AB-86D7-420D-8AD7-DC0A15FDD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5E3EB826-A471-488F-9E8A-D65528A3C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FB3CEA1-88D9-42FB-88ED-1E9807FE6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77C3A3D8-61F9-42FB-85B9-31F1C083705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217616" y="643467"/>
            <a:ext cx="5756768" cy="5571066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9A6C928E-4252-4F33-8C34-E50A12A31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9473363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9ECDD5C-152A-4CC7-8333-0F367B3A6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F5C92A3-369B-43F3-BDCE-E560B1B0E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AEBE9F1A-B38D-446E-83AE-14B17CE77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15B5014-A7EC-4BA6-9C83-8840CF81D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22C43AB-86D7-420D-8AD7-DC0A15FDD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5E3EB826-A471-488F-9E8A-D65528A3C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FB3CEA1-88D9-42FB-88ED-1E9807FE6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45A74A65-DA01-48E8-B288-CB9E65FEBC3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205953" y="643467"/>
            <a:ext cx="5780094" cy="5571066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9A6C928E-4252-4F33-8C34-E50A12A31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8290344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9ECDD5C-152A-4CC7-8333-0F367B3A6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F5C92A3-369B-43F3-BDCE-E560B1B0E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AEBE9F1A-B38D-446E-83AE-14B17CE77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15B5014-A7EC-4BA6-9C83-8840CF81D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22C43AB-86D7-420D-8AD7-DC0A15FDD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5E3EB826-A471-488F-9E8A-D65528A3C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FB3CEA1-88D9-42FB-88ED-1E9807FE6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AE237D3E-E11C-4BAB-B2F1-CF5E00A321F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876199" y="643467"/>
            <a:ext cx="4439601" cy="5571066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9A6C928E-4252-4F33-8C34-E50A12A31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8772626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9ECDD5C-152A-4CC7-8333-0F367B3A6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F5C92A3-369B-43F3-BDCE-E560B1B0E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AEBE9F1A-B38D-446E-83AE-14B17CE77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15B5014-A7EC-4BA6-9C83-8840CF81D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22C43AB-86D7-420D-8AD7-DC0A15FDD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5E3EB826-A471-488F-9E8A-D65528A3C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FB3CEA1-88D9-42FB-88ED-1E9807FE6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8207800F-21CC-4864-9D1D-FA96562588D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542301" y="643467"/>
            <a:ext cx="7107397" cy="5571066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9A6C928E-4252-4F33-8C34-E50A12A31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1683893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9ECDD5C-152A-4CC7-8333-0F367B3A6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F5C92A3-369B-43F3-BDCE-E560B1B0E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AEBE9F1A-B38D-446E-83AE-14B17CE77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15B5014-A7EC-4BA6-9C83-8840CF81D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22C43AB-86D7-420D-8AD7-DC0A15FDD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5E3EB826-A471-488F-9E8A-D65528A3C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FB3CEA1-88D9-42FB-88ED-1E9807FE6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795BDF7-7981-4C86-AEDD-2B85E163882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866384" y="643467"/>
            <a:ext cx="4459231" cy="5571066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9A6C928E-4252-4F33-8C34-E50A12A31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0564609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DAAF12-14F1-4C5F-A332-5964ECDE7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509DF3-8D58-4A9B-970B-FEF376B34E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1.	Sign Up</a:t>
            </a:r>
          </a:p>
          <a:p>
            <a:r>
              <a:rPr lang="en-US" dirty="0"/>
              <a:t>2.	Log in</a:t>
            </a:r>
          </a:p>
          <a:p>
            <a:r>
              <a:rPr lang="en-US" dirty="0"/>
              <a:t>3.	Add Credits </a:t>
            </a:r>
          </a:p>
          <a:p>
            <a:r>
              <a:rPr lang="en-US" dirty="0"/>
              <a:t>4.	Park </a:t>
            </a:r>
          </a:p>
          <a:p>
            <a:r>
              <a:rPr lang="en-US" dirty="0"/>
              <a:t>5.	Add Vehicle</a:t>
            </a:r>
          </a:p>
          <a:p>
            <a:r>
              <a:rPr lang="en-US" dirty="0"/>
              <a:t>6.	Remove Vehicle</a:t>
            </a:r>
          </a:p>
          <a:p>
            <a:r>
              <a:rPr lang="en-US" dirty="0"/>
              <a:t>7.	Check out </a:t>
            </a:r>
          </a:p>
          <a:p>
            <a:r>
              <a:rPr lang="en-US" dirty="0"/>
              <a:t>8.	Change password </a:t>
            </a:r>
          </a:p>
          <a:p>
            <a:r>
              <a:rPr lang="en-US" dirty="0"/>
              <a:t>9.	Log out</a:t>
            </a:r>
          </a:p>
        </p:txBody>
      </p:sp>
    </p:spTree>
    <p:extLst>
      <p:ext uri="{BB962C8B-B14F-4D97-AF65-F5344CB8AC3E}">
        <p14:creationId xmlns:p14="http://schemas.microsoft.com/office/powerpoint/2010/main" val="31980796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9ECDD5C-152A-4CC7-8333-0F367B3A6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F5C92A3-369B-43F3-BDCE-E560B1B0E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AEBE9F1A-B38D-446E-83AE-14B17CE77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15B5014-A7EC-4BA6-9C83-8840CF81D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22C43AB-86D7-420D-8AD7-DC0A15FDD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5E3EB826-A471-488F-9E8A-D65528A3C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FB3CEA1-88D9-42FB-88ED-1E9807FE6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3FE6C577-15C3-4493-A354-21AEB4B6972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077127" y="643467"/>
            <a:ext cx="4037745" cy="5571066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9A6C928E-4252-4F33-8C34-E50A12A31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5725299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6C0151-8A70-445A-ADDA-A276D99AA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Learning Experience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9742C8-396B-44B4-B3CA-BD684AC65F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GITHUB</a:t>
            </a:r>
          </a:p>
          <a:p>
            <a:r>
              <a:rPr lang="en-US" dirty="0"/>
              <a:t>Team Collaboration</a:t>
            </a:r>
          </a:p>
          <a:p>
            <a:r>
              <a:rPr lang="en-US" dirty="0"/>
              <a:t>Efficient division of work load</a:t>
            </a:r>
          </a:p>
          <a:p>
            <a:r>
              <a:rPr lang="en-US" dirty="0"/>
              <a:t>Tying together front and back end</a:t>
            </a:r>
          </a:p>
          <a:p>
            <a:r>
              <a:rPr lang="en-US" dirty="0"/>
              <a:t>Use Design Patterns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36263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9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25" name="Picture 11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27" name="Oval 13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8" name="Picture 15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29" name="Picture 17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30" name="Rectangle 19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67CA421-FA2B-47ED-A101-F8BBEBB297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1C0B0B-4D0D-4905-83A6-8BBDE05225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00279" y="1325880"/>
            <a:ext cx="3344020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CLASS DIAGRAM</a:t>
            </a:r>
          </a:p>
        </p:txBody>
      </p: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12425D82-CD5E-45A4-9542-70951E59F2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6914" y="639905"/>
            <a:ext cx="6915664" cy="557818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21DB897-A621-4D5F-AC81-91199AC437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755028D6-FB9F-4BA0-987D-A2CAFEF555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535995" y="965141"/>
            <a:ext cx="5114378" cy="4932911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5537472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67CA421-FA2B-47ED-A101-F8BBEBB297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C66750-1D51-40A0-B2D3-08F0F5E0F6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00279" y="1325880"/>
            <a:ext cx="3344020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50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SIMPLIFIED CLASS DIAGRAM</a:t>
            </a:r>
          </a:p>
        </p:txBody>
      </p: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12425D82-CD5E-45A4-9542-70951E59F2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6914" y="639905"/>
            <a:ext cx="6915664" cy="557818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21DB897-A621-4D5F-AC81-91199AC437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D47E2727-0342-42FF-B0CE-F25998F99BD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705100" y="659741"/>
            <a:ext cx="2623229" cy="5238312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4799540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46CD6C-2964-4594-B49E-520B66C64D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Patterns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014CDE-E5A3-4927-A6F5-105B82E8B82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lnSpc>
                    <a:spcPct val="150000"/>
                  </a:lnSpc>
                </a:pPr>
                <a:r>
                  <a:rPr lang="en-US" dirty="0"/>
                  <a:t>Façade: Frontend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Manager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Backend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Template: </a:t>
                </a:r>
                <a:r>
                  <a:rPr lang="en-US" dirty="0" err="1"/>
                  <a:t>AbstractController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Controller (for each page)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Observer: </a:t>
                </a:r>
                <a:r>
                  <a:rPr lang="en-US" dirty="0" err="1"/>
                  <a:t>TopController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AbstractController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Strategy	: </a:t>
                </a:r>
                <a:r>
                  <a:rPr lang="en-US" dirty="0" err="1"/>
                  <a:t>TopController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Pages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Adapter: Vehicle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VehicleView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Singleton: Manager, </a:t>
                </a:r>
                <a:r>
                  <a:rPr lang="en-US" dirty="0" err="1"/>
                  <a:t>ParkingSystem</a:t>
                </a: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014CDE-E5A3-4927-A6F5-105B82E8B8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3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686428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455148-1C44-4E97-B8C8-8594EF28A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132" y="2922649"/>
            <a:ext cx="9404723" cy="1400530"/>
          </a:xfrm>
        </p:spPr>
        <p:txBody>
          <a:bodyPr/>
          <a:lstStyle/>
          <a:p>
            <a:r>
              <a:rPr lang="en-US" dirty="0"/>
              <a:t>SEQUENCE DIAGRAMS</a:t>
            </a:r>
          </a:p>
        </p:txBody>
      </p:sp>
    </p:spTree>
    <p:extLst>
      <p:ext uri="{BB962C8B-B14F-4D97-AF65-F5344CB8AC3E}">
        <p14:creationId xmlns:p14="http://schemas.microsoft.com/office/powerpoint/2010/main" val="27354188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9ECDD5C-152A-4CC7-8333-0F367B3A6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F5C92A3-369B-43F3-BDCE-E560B1B0E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AEBE9F1A-B38D-446E-83AE-14B17CE77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15B5014-A7EC-4BA6-9C83-8840CF81D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22C43AB-86D7-420D-8AD7-DC0A15FDD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E3EB826-A471-488F-9E8A-D65528A3C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FB3CEA1-88D9-42FB-88ED-1E9807FE6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922CC111-EF84-4EAA-B24A-F79162FA163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425689" y="643467"/>
            <a:ext cx="3340621" cy="5571066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9A6C928E-4252-4F33-8C34-E50A12A31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9601746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9ECDD5C-152A-4CC7-8333-0F367B3A6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F5C92A3-369B-43F3-BDCE-E560B1B0E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AEBE9F1A-B38D-446E-83AE-14B17CE77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15B5014-A7EC-4BA6-9C83-8840CF81D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22C43AB-86D7-420D-8AD7-DC0A15FDD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5E3EB826-A471-488F-9E8A-D65528A3C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FB3CEA1-88D9-42FB-88ED-1E9807FE6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70DF1A5D-CCF0-49CB-806E-EA48F85831D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263500" y="648722"/>
            <a:ext cx="3664999" cy="5571066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9A6C928E-4252-4F33-8C34-E50A12A31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5162322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9ECDD5C-152A-4CC7-8333-0F367B3A6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F5C92A3-369B-43F3-BDCE-E560B1B0E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AEBE9F1A-B38D-446E-83AE-14B17CE77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15B5014-A7EC-4BA6-9C83-8840CF81D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22C43AB-86D7-420D-8AD7-DC0A15FDD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5E3EB826-A471-488F-9E8A-D65528A3C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FB3CEA1-88D9-42FB-88ED-1E9807FE6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17386451-32AE-4D86-9E99-6A3B501F435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020505" y="648722"/>
            <a:ext cx="6150989" cy="5571066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9A6C928E-4252-4F33-8C34-E50A12A31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33177522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218</TotalTime>
  <Words>69</Words>
  <Application>Microsoft Office PowerPoint</Application>
  <PresentationFormat>Widescreen</PresentationFormat>
  <Paragraphs>29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Cambria Math</vt:lpstr>
      <vt:lpstr>Century Gothic</vt:lpstr>
      <vt:lpstr>Wingdings 3</vt:lpstr>
      <vt:lpstr>Ion</vt:lpstr>
      <vt:lpstr>Parking System App</vt:lpstr>
      <vt:lpstr>USE CASES</vt:lpstr>
      <vt:lpstr>CLASS DIAGRAM</vt:lpstr>
      <vt:lpstr>SIMPLIFIED CLASS DIAGRAM</vt:lpstr>
      <vt:lpstr>Design Patterns</vt:lpstr>
      <vt:lpstr>SEQUENCE DIAGRAMS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 Learning Experience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Parking System App</dc:title>
  <dc:creator>Alec Agnese</dc:creator>
  <cp:lastModifiedBy>Alec Agnese</cp:lastModifiedBy>
  <cp:revision>1</cp:revision>
  <dcterms:created xsi:type="dcterms:W3CDTF">2019-04-24T23:34:24Z</dcterms:created>
  <dcterms:modified xsi:type="dcterms:W3CDTF">2019-04-25T21:23:57Z</dcterms:modified>
</cp:coreProperties>
</file>